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942"/>
    <a:srgbClr val="003242"/>
    <a:srgbClr val="1029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2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32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PROJECTION WELDING MACHINE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9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S.m.d &amp; S.G.W\SMD\CD photos\finished\C-D\projection welding machine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0"/>
            <a:ext cx="4009684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Projection Welding Machine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2400" y="1188849"/>
          <a:ext cx="8839200" cy="5551648"/>
        </p:xfrm>
        <a:graphic>
          <a:graphicData uri="http://schemas.openxmlformats.org/drawingml/2006/table">
            <a:tbl>
              <a:tblPr/>
              <a:tblGrid>
                <a:gridCol w="927798"/>
                <a:gridCol w="963925"/>
                <a:gridCol w="985071"/>
                <a:gridCol w="1037936"/>
                <a:gridCol w="935729"/>
                <a:gridCol w="1420332"/>
                <a:gridCol w="911940"/>
                <a:gridCol w="927798"/>
                <a:gridCol w="728671"/>
              </a:tblGrid>
              <a:tr h="50942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Model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Rated capacity at 50%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Phase &amp; input voltage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Frequency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Duty cycle at max current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Max short circuit current projection @200 TD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Throat depth for projection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Top holder diameter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4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Diameter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Length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5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unit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KVA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Volt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HZ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MM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SPP-50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6.5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18,000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SPP-75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75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5.8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22,000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SPP-100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6.8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28,000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SPP-150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3.4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32,000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1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SPP-200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220/440V (2 phase)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50/60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2.8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38,000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marL="65784" marR="657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</TotalTime>
  <Words>110</Words>
  <Application>Microsoft Office PowerPoint</Application>
  <PresentationFormat>On-screen Show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         PROJECTION WELDING MACHINE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PROJECTION WELDING MACHINE</dc:title>
  <dc:creator/>
  <cp:lastModifiedBy>uer</cp:lastModifiedBy>
  <cp:revision>9</cp:revision>
  <dcterms:created xsi:type="dcterms:W3CDTF">2006-08-16T00:00:00Z</dcterms:created>
  <dcterms:modified xsi:type="dcterms:W3CDTF">2011-11-11T05:24:13Z</dcterms:modified>
</cp:coreProperties>
</file>